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8"/>
  </p:notesMasterIdLst>
  <p:handoutMasterIdLst>
    <p:handoutMasterId r:id="rId9"/>
  </p:handoutMasterIdLst>
  <p:sldIdLst>
    <p:sldId id="258" r:id="rId2"/>
    <p:sldId id="259" r:id="rId3"/>
    <p:sldId id="260" r:id="rId4"/>
    <p:sldId id="261" r:id="rId5"/>
    <p:sldId id="262" r:id="rId6"/>
    <p:sldId id="263" r:id="rId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45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192">
          <p15:clr>
            <a:srgbClr val="A4A3A4"/>
          </p15:clr>
        </p15:guide>
        <p15:guide id="5" orient="horz" pos="1072">
          <p15:clr>
            <a:srgbClr val="A4A3A4"/>
          </p15:clr>
        </p15:guide>
        <p15:guide id="6" pos="3839">
          <p15:clr>
            <a:srgbClr val="A4A3A4"/>
          </p15:clr>
        </p15:guide>
        <p15:guide id="7" pos="704">
          <p15:clr>
            <a:srgbClr val="A4A3A4"/>
          </p15:clr>
        </p15:guide>
        <p15:guide id="8" pos="71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182" autoAdjust="0"/>
  </p:normalViewPr>
  <p:slideViewPr>
    <p:cSldViewPr showGuides="1">
      <p:cViewPr varScale="1">
        <p:scale>
          <a:sx n="91" d="100"/>
          <a:sy n="91" d="100"/>
        </p:scale>
        <p:origin x="126" y="84"/>
      </p:cViewPr>
      <p:guideLst>
        <p:guide orient="horz" pos="2160"/>
        <p:guide orient="horz" pos="945"/>
        <p:guide orient="horz" pos="3888"/>
        <p:guide orient="horz" pos="192"/>
        <p:guide orient="horz" pos="1072"/>
        <p:guide pos="3839"/>
        <p:guide pos="704"/>
        <p:guide pos="7102"/>
      </p:guideLst>
    </p:cSldViewPr>
  </p:slideViewPr>
  <p:outlineViewPr>
    <p:cViewPr>
      <p:scale>
        <a:sx n="33" d="100"/>
        <a:sy n="33" d="100"/>
      </p:scale>
      <p:origin x="0" y="-2886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198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11/27/2018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11/27/2018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BF81A0-ADA6-4623-BE4F-40CFB8BBCB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0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 descr="Stack of books"/>
          <p:cNvGrpSpPr/>
          <p:nvPr userDrawn="1"/>
        </p:nvGrpSpPr>
        <p:grpSpPr>
          <a:xfrm>
            <a:off x="0" y="0"/>
            <a:ext cx="12190572" cy="6858000"/>
            <a:chOff x="0" y="0"/>
            <a:chExt cx="12190572" cy="6858000"/>
          </a:xfrm>
        </p:grpSpPr>
        <p:sp>
          <p:nvSpPr>
            <p:cNvPr id="13" name="Rectangle 12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0" y="0"/>
              <a:ext cx="4726044" cy="6858000"/>
              <a:chOff x="0" y="0"/>
              <a:chExt cx="4726044" cy="6858000"/>
            </a:xfrm>
          </p:grpSpPr>
          <p:pic>
            <p:nvPicPr>
              <p:cNvPr id="9" name="Picture 8" descr="Stack of books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591594" cy="6858000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4588884" y="0"/>
                <a:ext cx="137160" cy="685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9346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79346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3C847-D284-421D-B330-2D43513B0F9C}" type="datetime1">
              <a:rPr lang="en-US" smtClean="0"/>
              <a:t>11/27/2018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17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87518-40ED-4895-8580-DE2A722FC423}" type="datetime1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2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D9F34-BDBC-4273-B9BC-22458F940BE7}" type="datetime1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5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85147-19A6-4970-A04E-ED9B1D83C0F1}" type="datetime1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97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4" name="Rectangle 3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818" y="0"/>
              <a:ext cx="4591594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7481252" y="0"/>
              <a:ext cx="13716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tx2"/>
                </a:solidFill>
              </a:endParaRPr>
            </a:p>
          </p:txBody>
        </p:sp>
      </p:grpSp>
      <p:pic>
        <p:nvPicPr>
          <p:cNvPr id="5" name="Picture 4" descr="Stack of book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818" y="0"/>
            <a:ext cx="4591594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37149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37149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41008-E89D-49CD-9BF4-E6F3FE09F7AC}" type="datetime1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35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E199F-4583-41EB-929F-5865E95EECAA}" type="datetime1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74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652EB-356C-4482-B27C-7C8E08F5D88F}" type="datetime1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5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895E-43C3-4560-B59A-90049317E860}" type="datetime1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4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78C32-B81D-4A68-A851-5185C690F024}" type="datetime1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48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2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5612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65D79-EF31-4E8F-A1BE-AF31805C2859}" type="datetime1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FBA3B-941F-4778-A0CB-865223FDAE69}" type="datetime1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9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10" name="Rectangle 9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304721" y="0"/>
              <a:ext cx="11579384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72EBFD46-0FD3-4428-ADEC-1DFD6489930D}" type="datetime1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78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b="0" kern="1200" cap="none" baseline="0">
          <a:solidFill>
            <a:schemeClr val="accent2">
              <a:lumMod val="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Clr>
          <a:schemeClr val="accent6">
            <a:lumMod val="50000"/>
          </a:schemeClr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474112" indent="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None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574395B-BB30-4943-945E-B71FA59CB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4412" y="188640"/>
            <a:ext cx="4320480" cy="1584176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/>
              <a:t>Tmp102 (</a:t>
            </a:r>
            <a:r>
              <a:rPr lang="en-CA" sz="3100" dirty="0"/>
              <a:t>Temperature</a:t>
            </a:r>
            <a:r>
              <a:rPr lang="en-CA" dirty="0"/>
              <a:t> </a:t>
            </a:r>
            <a:r>
              <a:rPr lang="en-CA" sz="3200" dirty="0"/>
              <a:t>sensor</a:t>
            </a:r>
            <a:r>
              <a:rPr lang="en-CA" dirty="0"/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5F12E0-2880-4726-B669-E157B6D3B4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39" t="4856" r="6139" b="4900"/>
          <a:stretch/>
        </p:blipFill>
        <p:spPr>
          <a:xfrm rot="16200000">
            <a:off x="6814493" y="2564903"/>
            <a:ext cx="3096345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6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sensor will give temperature readings of the objects like battery and circuit board </a:t>
            </a:r>
            <a:r>
              <a:rPr lang="en-US" dirty="0" smtClean="0"/>
              <a:t>so that we can detect whether </a:t>
            </a:r>
            <a:r>
              <a:rPr lang="en-US" dirty="0"/>
              <a:t>it is </a:t>
            </a:r>
            <a:r>
              <a:rPr lang="en-US" dirty="0" smtClean="0"/>
              <a:t>damaged or  </a:t>
            </a:r>
            <a:r>
              <a:rPr lang="en-US" dirty="0"/>
              <a:t>it can </a:t>
            </a:r>
            <a:r>
              <a:rPr lang="en-US" dirty="0" smtClean="0"/>
              <a:t>still work </a:t>
            </a:r>
            <a:r>
              <a:rPr lang="en-US" dirty="0"/>
              <a:t>. Like it can be used to test the temperature for multiple objects in a particular device such as smart phone, </a:t>
            </a:r>
            <a:r>
              <a:rPr lang="en-US" dirty="0" smtClean="0"/>
              <a:t>laptop. Also </a:t>
            </a:r>
            <a:r>
              <a:rPr lang="en-US" dirty="0"/>
              <a:t>for example it can be used to record the </a:t>
            </a:r>
            <a:r>
              <a:rPr lang="en-US" dirty="0" smtClean="0"/>
              <a:t>temperature </a:t>
            </a:r>
            <a:r>
              <a:rPr lang="en-US" dirty="0" smtClean="0"/>
              <a:t>readings</a:t>
            </a:r>
            <a:r>
              <a:rPr lang="en-US" dirty="0" smtClean="0"/>
              <a:t> </a:t>
            </a:r>
            <a:r>
              <a:rPr lang="en-US" dirty="0"/>
              <a:t>of the device called  drone </a:t>
            </a:r>
            <a:r>
              <a:rPr lang="en-US" dirty="0" smtClean="0"/>
              <a:t>.Which </a:t>
            </a:r>
            <a:r>
              <a:rPr lang="en-US" dirty="0"/>
              <a:t>I along with my group members GURSEHAJ and  ARMAN are planning to do in next semester .</a:t>
            </a:r>
          </a:p>
        </p:txBody>
      </p:sp>
    </p:spTree>
    <p:extLst>
      <p:ext uri="{BB962C8B-B14F-4D97-AF65-F5344CB8AC3E}">
        <p14:creationId xmlns:p14="http://schemas.microsoft.com/office/powerpoint/2010/main" val="115307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7868" y="0"/>
            <a:ext cx="9860771" cy="92452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PROJECT SCHEDULE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9916" y="1052736"/>
            <a:ext cx="5688632" cy="36071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53852" y="5013176"/>
            <a:ext cx="9577064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</a:pPr>
            <a:r>
              <a:rPr lang="en-US" dirty="0" smtClean="0"/>
              <a:t>Everything went properly as planned I was able to complete all the requirements for project in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37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TMP102 </a:t>
            </a:r>
            <a:r>
              <a:rPr lang="en-US" dirty="0" smtClean="0"/>
              <a:t>SENSOR :- </a:t>
            </a:r>
            <a:r>
              <a:rPr lang="en-US" dirty="0"/>
              <a:t>$15.25</a:t>
            </a:r>
          </a:p>
          <a:p>
            <a:r>
              <a:rPr lang="en-US" dirty="0"/>
              <a:t>RASPBERRY PI    :- $73.17                      </a:t>
            </a:r>
          </a:p>
          <a:p>
            <a:r>
              <a:rPr lang="en-US" dirty="0"/>
              <a:t>SD </a:t>
            </a:r>
            <a:r>
              <a:rPr lang="en-US" dirty="0" smtClean="0"/>
              <a:t>CARD :-$</a:t>
            </a:r>
            <a:r>
              <a:rPr lang="en-US" dirty="0"/>
              <a:t>10.20</a:t>
            </a:r>
          </a:p>
          <a:p>
            <a:r>
              <a:rPr lang="en-US" dirty="0" smtClean="0"/>
              <a:t>HEADER </a:t>
            </a:r>
            <a:r>
              <a:rPr lang="en-US" dirty="0"/>
              <a:t>PINS GOT FROM PROTOTYPE LAB.</a:t>
            </a:r>
          </a:p>
          <a:p>
            <a:r>
              <a:rPr lang="en-US" sz="4000" b="1" i="1" dirty="0"/>
              <a:t>TOTAL EXPENSE :-$98.63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7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4" t="8624" r="16426"/>
          <a:stretch/>
        </p:blipFill>
        <p:spPr>
          <a:xfrm rot="5400000">
            <a:off x="8371955" y="4049278"/>
            <a:ext cx="2669565" cy="273630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77"/>
          <a:stretch/>
        </p:blipFill>
        <p:spPr>
          <a:xfrm rot="5400000">
            <a:off x="1007579" y="512724"/>
            <a:ext cx="2664296" cy="300379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82602" y="239277"/>
            <a:ext cx="2592288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</a:pPr>
            <a:r>
              <a:rPr lang="en-US" dirty="0"/>
              <a:t>R</a:t>
            </a:r>
            <a:r>
              <a:rPr lang="en-US" dirty="0" smtClean="0"/>
              <a:t>eadings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855692" y="3607221"/>
            <a:ext cx="2212521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</a:pPr>
            <a:r>
              <a:rPr lang="en-US" dirty="0" smtClean="0"/>
              <a:t>Enclosure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53852" y="188640"/>
            <a:ext cx="2160240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</a:pPr>
            <a:r>
              <a:rPr lang="en-US" dirty="0" smtClean="0"/>
              <a:t>Soldering</a:t>
            </a:r>
          </a:p>
          <a:p>
            <a:pPr>
              <a:lnSpc>
                <a:spcPct val="95000"/>
              </a:lnSpc>
            </a:pP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27" b="21148"/>
          <a:stretch/>
        </p:blipFill>
        <p:spPr>
          <a:xfrm>
            <a:off x="8338584" y="679785"/>
            <a:ext cx="2896817" cy="292743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09357" y="3534784"/>
            <a:ext cx="2808312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</a:pPr>
            <a:r>
              <a:rPr lang="en-US" dirty="0"/>
              <a:t>W</a:t>
            </a:r>
            <a:r>
              <a:rPr lang="en-US" dirty="0" smtClean="0"/>
              <a:t>orking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7" r="5195"/>
          <a:stretch/>
        </p:blipFill>
        <p:spPr>
          <a:xfrm rot="5400000">
            <a:off x="755692" y="3735379"/>
            <a:ext cx="2656079" cy="306787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3503" y="1949741"/>
            <a:ext cx="3596823" cy="375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22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Knowledge From Previous Courses.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TECH 153 and CENG209 :- Learnt about the raspberry pi and its working.</a:t>
            </a:r>
          </a:p>
          <a:p>
            <a:pPr marL="0" indent="0">
              <a:buNone/>
            </a:pPr>
            <a:r>
              <a:rPr lang="en-US" dirty="0" smtClean="0"/>
              <a:t>TECH </a:t>
            </a:r>
            <a:r>
              <a:rPr lang="en-US" dirty="0" smtClean="0"/>
              <a:t>101 and 150 :- Learnt about how to work with electronic circuits.</a:t>
            </a:r>
          </a:p>
          <a:p>
            <a:pPr marL="0" indent="0">
              <a:buNone/>
            </a:pPr>
            <a:r>
              <a:rPr lang="en-US" dirty="0" smtClean="0"/>
              <a:t>CENG 216:- Learnt about Gantt Project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/>
              <a:t>ESOL 120 and 220 :- Learnt about documentation, how to write reports and to email 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52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elcome back to school presentation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Welcome back to school presentation.potx" id="{CE426E4B-AEF0-4DB0-AA06-9B9EF2E62E1A}" vid="{EB2D3276-CBF5-48AD-B47E-C2D79CA4C86F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Welcome back to school presentation</Template>
  <TotalTime>119</TotalTime>
  <Words>204</Words>
  <Application>Microsoft Office PowerPoint</Application>
  <PresentationFormat>Custom</PresentationFormat>
  <Paragraphs>24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Welcome back to school presentation</vt:lpstr>
      <vt:lpstr>Tmp102 (Temperature sensor)</vt:lpstr>
      <vt:lpstr>Proposal</vt:lpstr>
      <vt:lpstr>PROJECT SCHEDULE</vt:lpstr>
      <vt:lpstr>BUDGET</vt:lpstr>
      <vt:lpstr>PowerPoint Presentation</vt:lpstr>
      <vt:lpstr>Knowledge From Previous Courses.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Tmp102 (Temperature sensor)</dc:title>
  <dc:creator>MANNA</dc:creator>
  <cp:lastModifiedBy>Shubham Sharma</cp:lastModifiedBy>
  <cp:revision>17</cp:revision>
  <dcterms:created xsi:type="dcterms:W3CDTF">2018-11-27T03:56:11Z</dcterms:created>
  <dcterms:modified xsi:type="dcterms:W3CDTF">2018-11-27T21:12:26Z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74068100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